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60" r:id="rId5"/>
    <p:sldId id="263" r:id="rId6"/>
    <p:sldId id="262" r:id="rId7"/>
    <p:sldId id="267" r:id="rId8"/>
    <p:sldId id="261" r:id="rId9"/>
    <p:sldId id="264" r:id="rId10"/>
    <p:sldId id="265" r:id="rId11"/>
    <p:sldId id="268" r:id="rId12"/>
    <p:sldId id="266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E76-E731-4D3B-ABB0-3762AC17E3B8}" type="datetimeFigureOut">
              <a:rPr lang="en-US" smtClean="0"/>
              <a:pPr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3E8A-E0B8-41E8-9CCC-C138F59EA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ho-On-Bac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Desktop\New%20Folder\SDC10643.AVI" TargetMode="Externa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8.jpeg"/><Relationship Id="rId7" Type="http://schemas.openxmlformats.org/officeDocument/2006/relationships/image" Target="../media/image1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3067050" y="-1238250"/>
            <a:ext cx="342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V="1">
            <a:off x="5857875" y="-1209675"/>
            <a:ext cx="400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58137" flipV="1">
            <a:off x="0" y="1254919"/>
            <a:ext cx="533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Dais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06576">
            <a:off x="58738" y="3673079"/>
            <a:ext cx="1365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2" descr="Dais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1988">
            <a:off x="7904163" y="3561160"/>
            <a:ext cx="1365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hoa de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8328026" y="1543050"/>
            <a:ext cx="815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Bauern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051698"/>
            <a:ext cx="5295900" cy="1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6" name="WordArt 16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6991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1404"/>
                  </a:solidFill>
                  <a:round/>
                  <a:headEnd/>
                  <a:tailEnd/>
                </a:ln>
                <a:solidFill>
                  <a:srgbClr val="EA140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it-IT" sz="3600" kern="10" dirty="0" smtClean="0">
                <a:ln w="12700">
                  <a:solidFill>
                    <a:srgbClr val="EA1404"/>
                  </a:solidFill>
                  <a:round/>
                  <a:headEnd/>
                  <a:tailEnd/>
                </a:ln>
                <a:solidFill>
                  <a:srgbClr val="EA1404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MN THỊ TRẤN CỦ CHI 3</a:t>
            </a:r>
            <a:endParaRPr lang="en-US" sz="3600" kern="10" dirty="0">
              <a:ln w="12700">
                <a:solidFill>
                  <a:srgbClr val="EA1404"/>
                </a:solidFill>
                <a:round/>
                <a:headEnd/>
                <a:tailEnd/>
              </a:ln>
              <a:solidFill>
                <a:srgbClr val="EA1404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38" name="Nho-On-B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04800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28"/>
          <p:cNvSpPr>
            <a:spLocks noChangeArrowheads="1" noChangeShapeType="1" noTextEdit="1"/>
          </p:cNvSpPr>
          <p:nvPr/>
        </p:nvSpPr>
        <p:spPr bwMode="auto">
          <a:xfrm>
            <a:off x="1981200" y="2114551"/>
            <a:ext cx="5257800" cy="73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LỢI ÍCH CỦA NƯỚC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20" y="3069384"/>
            <a:ext cx="1600200" cy="18042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3069384"/>
            <a:ext cx="1050080" cy="1183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72" y="3069384"/>
            <a:ext cx="865633" cy="97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621" fill="hold"/>
                                        <p:tgtEl>
                                          <p:spTgt spid="337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8621"/>
                            </p:stCondLst>
                            <p:childTnLst>
                              <p:par>
                                <p:cTn id="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121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38"/>
                </p:tgtEl>
              </p:cMediaNode>
            </p:audio>
          </p:childTnLst>
        </p:cTn>
      </p:par>
    </p:tnLst>
    <p:bldLst>
      <p:bldP spid="337936" grpId="0" animBg="1"/>
      <p:bldP spid="337936" grpId="1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1435138553-fyze3_cxc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2362200"/>
          </a:xfrm>
          <a:prstGeom prst="rect">
            <a:avLst/>
          </a:prstGeom>
          <a:noFill/>
        </p:spPr>
      </p:pic>
      <p:pic>
        <p:nvPicPr>
          <p:cNvPr id="7" name="Picture 13" descr="cavo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419350"/>
            <a:ext cx="4267200" cy="2724150"/>
          </a:xfrm>
          <a:prstGeom prst="rect">
            <a:avLst/>
          </a:prstGeom>
          <a:noFill/>
        </p:spPr>
      </p:pic>
      <p:pic>
        <p:nvPicPr>
          <p:cNvPr id="8" name="Picture 8" descr="tom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419350"/>
            <a:ext cx="4876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óm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0"/>
            <a:ext cx="4800600" cy="242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nuoc-l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1885950"/>
            <a:ext cx="2081213" cy="1257300"/>
          </a:xfrm>
          <a:prstGeom prst="rect">
            <a:avLst/>
          </a:prstGeom>
          <a:noFill/>
        </p:spPr>
      </p:pic>
      <p:pic>
        <p:nvPicPr>
          <p:cNvPr id="107526" name="Picture 6" descr="nuoc-m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14600" cy="1382316"/>
          </a:xfrm>
          <a:prstGeom prst="rect">
            <a:avLst/>
          </a:prstGeom>
          <a:noFill/>
        </p:spPr>
      </p:pic>
      <p:pic>
        <p:nvPicPr>
          <p:cNvPr id="107529" name="SDC10643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477000" y="0"/>
            <a:ext cx="2667000" cy="1314450"/>
          </a:xfrm>
          <a:noFill/>
          <a:ln/>
        </p:spPr>
      </p:pic>
      <p:pic>
        <p:nvPicPr>
          <p:cNvPr id="107532" name="Picture 12" descr="images631503_1_th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829050"/>
            <a:ext cx="3048000" cy="1314450"/>
          </a:xfrm>
          <a:prstGeom prst="rect">
            <a:avLst/>
          </a:prstGeom>
          <a:noFill/>
        </p:spPr>
      </p:pic>
      <p:pic>
        <p:nvPicPr>
          <p:cNvPr id="107533" name="Picture 13" descr="images727801_6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657350"/>
            <a:ext cx="2743200" cy="1714500"/>
          </a:xfrm>
          <a:prstGeom prst="rect">
            <a:avLst/>
          </a:prstGeom>
          <a:noFill/>
        </p:spPr>
      </p:pic>
      <p:pic>
        <p:nvPicPr>
          <p:cNvPr id="107534" name="Picture 14" descr="2b042_133977343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28800"/>
            <a:ext cx="2590800" cy="1371600"/>
          </a:xfrm>
          <a:prstGeom prst="rect">
            <a:avLst/>
          </a:prstGeom>
          <a:noFill/>
        </p:spPr>
      </p:pic>
      <p:pic>
        <p:nvPicPr>
          <p:cNvPr id="107535" name="Picture 15" descr="1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71900"/>
            <a:ext cx="2667000" cy="1371600"/>
          </a:xfrm>
          <a:prstGeom prst="rect">
            <a:avLst/>
          </a:prstGeom>
          <a:noFill/>
        </p:spPr>
      </p:pic>
      <p:pic>
        <p:nvPicPr>
          <p:cNvPr id="107536" name="Picture 16" descr="uongsu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0"/>
            <a:ext cx="2590800" cy="1371600"/>
          </a:xfrm>
          <a:prstGeom prst="rect">
            <a:avLst/>
          </a:prstGeom>
          <a:noFill/>
        </p:spPr>
      </p:pic>
      <p:sp>
        <p:nvSpPr>
          <p:cNvPr id="107538" name="AutoShape 18"/>
          <p:cNvSpPr>
            <a:spLocks noChangeArrowheads="1"/>
          </p:cNvSpPr>
          <p:nvPr/>
        </p:nvSpPr>
        <p:spPr bwMode="auto">
          <a:xfrm rot="5400000">
            <a:off x="4524375" y="1552575"/>
            <a:ext cx="40005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 rot="-24277300">
            <a:off x="2738438" y="3315892"/>
            <a:ext cx="914400" cy="220265"/>
          </a:xfrm>
          <a:prstGeom prst="leftArrow">
            <a:avLst>
              <a:gd name="adj1" fmla="val 50000"/>
              <a:gd name="adj2" fmla="val 778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 rot="16200000">
            <a:off x="45243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AutoShape 21"/>
          <p:cNvSpPr>
            <a:spLocks noChangeArrowheads="1"/>
          </p:cNvSpPr>
          <p:nvPr/>
        </p:nvSpPr>
        <p:spPr bwMode="auto">
          <a:xfrm rot="8374436">
            <a:off x="5564188" y="1604963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AutoShape 22"/>
          <p:cNvSpPr>
            <a:spLocks noChangeArrowheads="1"/>
          </p:cNvSpPr>
          <p:nvPr/>
        </p:nvSpPr>
        <p:spPr bwMode="auto">
          <a:xfrm rot="2466167">
            <a:off x="2895600" y="16002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 rot="10800000">
            <a:off x="5638800" y="240030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AutoShape 24"/>
          <p:cNvSpPr>
            <a:spLocks noChangeArrowheads="1"/>
          </p:cNvSpPr>
          <p:nvPr/>
        </p:nvSpPr>
        <p:spPr bwMode="auto">
          <a:xfrm>
            <a:off x="2819400" y="2457450"/>
            <a:ext cx="762000" cy="114300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45" name="Picture 25" descr="Hinh-1_f07f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3829050"/>
            <a:ext cx="2362200" cy="1314450"/>
          </a:xfrm>
          <a:prstGeom prst="rect">
            <a:avLst/>
          </a:prstGeom>
          <a:noFill/>
        </p:spPr>
      </p:pic>
      <p:sp>
        <p:nvSpPr>
          <p:cNvPr id="107546" name="AutoShape 26"/>
          <p:cNvSpPr>
            <a:spLocks noChangeArrowheads="1"/>
          </p:cNvSpPr>
          <p:nvPr/>
        </p:nvSpPr>
        <p:spPr bwMode="auto">
          <a:xfrm rot="13769076">
            <a:off x="5819775" y="34004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</p:childTnLst>
        </p:cTn>
      </p:par>
    </p:tnLst>
    <p:bldLst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ure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95800" cy="5143500"/>
          </a:xfrm>
          <a:noFill/>
        </p:spPr>
      </p:pic>
      <p:pic>
        <p:nvPicPr>
          <p:cNvPr id="5" name="Picture 6" descr="1158914411Dalat4_265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5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 </a:t>
            </a:r>
            <a:r>
              <a:rPr lang="en-US" sz="3200" dirty="0" err="1" smtClean="0">
                <a:solidFill>
                  <a:srgbClr val="FF0000"/>
                </a:solidFill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ngọt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mặn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0955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5143500"/>
          </a:xfrm>
          <a:prstGeom prst="rect">
            <a:avLst/>
          </a:prstGeom>
          <a:noFill/>
        </p:spPr>
      </p:pic>
      <p:pic>
        <p:nvPicPr>
          <p:cNvPr id="5" name="Picture 7" descr="6(122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321174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514350"/>
            <a:ext cx="5057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Sự</a:t>
            </a:r>
            <a:r>
              <a:rPr lang="en-US" sz="4400" dirty="0" smtClean="0">
                <a:solidFill>
                  <a:srgbClr val="FF0000"/>
                </a:solidFill>
              </a:rPr>
              <a:t> ô </a:t>
            </a:r>
            <a:r>
              <a:rPr lang="en-US" sz="4400" dirty="0" err="1" smtClean="0">
                <a:solidFill>
                  <a:srgbClr val="FF0000"/>
                </a:solidFill>
              </a:rPr>
              <a:t>nhiễm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MG_10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42938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AutoShape 9"/>
          <p:cNvSpPr>
            <a:spLocks noChangeArrowheads="1"/>
          </p:cNvSpPr>
          <p:nvPr/>
        </p:nvSpPr>
        <p:spPr bwMode="auto">
          <a:xfrm>
            <a:off x="533400" y="457200"/>
            <a:ext cx="8229600" cy="3886200"/>
          </a:xfrm>
          <a:prstGeom prst="cloudCallout">
            <a:avLst>
              <a:gd name="adj1" fmla="val -39120"/>
              <a:gd name="adj2" fmla="val -35875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  <a:p>
            <a:pPr algn="ctr"/>
            <a:endParaRPr lang="en-US" sz="3600" b="1"/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TRÒ CHƠI: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CHỌN HÀNH VI ĐÚNG SAI</a:t>
            </a:r>
            <a:endParaRPr lang="vi-V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2286000" cy="2628900"/>
            <a:chOff x="161" y="1392"/>
            <a:chExt cx="1279" cy="2256"/>
          </a:xfrm>
        </p:grpSpPr>
        <p:pic>
          <p:nvPicPr>
            <p:cNvPr id="152581" name="Picture 5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7a</a:t>
              </a:r>
            </a:p>
          </p:txBody>
        </p:sp>
      </p:grpSp>
      <p:pic>
        <p:nvPicPr>
          <p:cNvPr id="152583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2209800" cy="257175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-152400" y="2743200"/>
            <a:ext cx="2514600" cy="2400300"/>
            <a:chOff x="192" y="1296"/>
            <a:chExt cx="1584" cy="992"/>
          </a:xfrm>
        </p:grpSpPr>
        <p:pic>
          <p:nvPicPr>
            <p:cNvPr id="152589" name="Picture 13" descr="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52590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743200"/>
            <a:ext cx="2286000" cy="2400300"/>
            <a:chOff x="2016" y="1308"/>
            <a:chExt cx="1632" cy="955"/>
          </a:xfrm>
        </p:grpSpPr>
        <p:pic>
          <p:nvPicPr>
            <p:cNvPr id="152592" name="Picture 16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52593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400" y="2743200"/>
            <a:ext cx="2286000" cy="2400300"/>
            <a:chOff x="1008" y="2385"/>
            <a:chExt cx="912" cy="1935"/>
          </a:xfrm>
        </p:grpSpPr>
        <p:pic>
          <p:nvPicPr>
            <p:cNvPr id="152595" name="Picture 19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2596" name="Oval 20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61188" y="2743200"/>
            <a:ext cx="2182812" cy="2400300"/>
            <a:chOff x="2304" y="2383"/>
            <a:chExt cx="881" cy="1937"/>
          </a:xfrm>
        </p:grpSpPr>
        <p:pic>
          <p:nvPicPr>
            <p:cNvPr id="152598" name="Picture 22" descr="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2599" name="Oval 23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152600" name="Picture 24" descr="65_6_1356930814_09_301212_TT_Nghe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0"/>
            <a:ext cx="2286000" cy="2514600"/>
          </a:xfrm>
          <a:prstGeom prst="rect">
            <a:avLst/>
          </a:prstGeom>
          <a:noFill/>
        </p:spPr>
      </p:pic>
      <p:pic>
        <p:nvPicPr>
          <p:cNvPr id="152601" name="Picture 25" descr="IMG_1024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685800" y="17145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b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4648200" cy="5143500"/>
            <a:chOff x="161" y="1392"/>
            <a:chExt cx="1279" cy="2256"/>
          </a:xfrm>
        </p:grpSpPr>
        <p:pic>
          <p:nvPicPr>
            <p:cNvPr id="161804" name="Picture 12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</p:spPr>
        </p:pic>
        <p:sp>
          <p:nvSpPr>
            <p:cNvPr id="161805" name="Text Box 13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/>
            </a:p>
          </p:txBody>
        </p:sp>
      </p:grpSp>
      <p:pic>
        <p:nvPicPr>
          <p:cNvPr id="161806" name="Picture 14" descr="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0"/>
            <a:ext cx="4495800" cy="5143500"/>
          </a:xfr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685800" y="1333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0955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53609" name="Line 9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0" name="Line 10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13" name="WordArt 13"/>
          <p:cNvSpPr>
            <a:spLocks noChangeArrowheads="1" noChangeShapeType="1" noTextEdit="1"/>
          </p:cNvSpPr>
          <p:nvPr/>
        </p:nvSpPr>
        <p:spPr bwMode="auto">
          <a:xfrm>
            <a:off x="7315200" y="0"/>
            <a:ext cx="137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pic>
        <p:nvPicPr>
          <p:cNvPr id="153614" name="Picture 14" descr="65_6_1356930814_09_301212_TT_Ngh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</p:spPr>
      </p:pic>
      <p:pic>
        <p:nvPicPr>
          <p:cNvPr id="153615" name="Picture 15" descr="IMG_10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3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animBg="1"/>
      <p:bldP spid="153610" grpId="0" animBg="1"/>
      <p:bldP spid="153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92" y="1296"/>
            <a:chExt cx="1584" cy="992"/>
          </a:xfrm>
        </p:grpSpPr>
        <p:pic>
          <p:nvPicPr>
            <p:cNvPr id="165891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892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899" name="WordArt 11"/>
          <p:cNvSpPr>
            <a:spLocks noChangeArrowheads="1" noChangeShapeType="1" noTextEdit="1"/>
          </p:cNvSpPr>
          <p:nvPr/>
        </p:nvSpPr>
        <p:spPr bwMode="auto">
          <a:xfrm>
            <a:off x="7391400" y="51435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92" y="1296"/>
            <a:chExt cx="1584" cy="992"/>
          </a:xfrm>
        </p:grpSpPr>
        <p:pic>
          <p:nvPicPr>
            <p:cNvPr id="165901" name="Picture 1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</p:spPr>
        </p:pic>
        <p:sp>
          <p:nvSpPr>
            <p:cNvPr id="165902" name="Oval 1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016" y="1308"/>
            <a:chExt cx="1632" cy="955"/>
          </a:xfrm>
        </p:grpSpPr>
        <p:pic>
          <p:nvPicPr>
            <p:cNvPr id="165904" name="Picture 1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</p:spPr>
        </p:pic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65906" name="WordArt 18"/>
          <p:cNvSpPr>
            <a:spLocks noChangeArrowheads="1" noChangeShapeType="1" noTextEdit="1"/>
          </p:cNvSpPr>
          <p:nvPr/>
        </p:nvSpPr>
        <p:spPr bwMode="auto">
          <a:xfrm>
            <a:off x="3581400" y="285750"/>
            <a:ext cx="8382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1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09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2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 animBg="1"/>
      <p:bldP spid="165906" grpId="0" animBg="1"/>
      <p:bldP spid="1659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nh-anh-thien-nhien-dong-cuc-dep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0" y="112395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Các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nguồn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nước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008" y="2385"/>
            <a:chExt cx="912" cy="1935"/>
          </a:xfrm>
        </p:grpSpPr>
        <p:pic>
          <p:nvPicPr>
            <p:cNvPr id="155659" name="Picture 11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0" name="Oval 12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61" name="Line 13"/>
          <p:cNvSpPr>
            <a:spLocks noChangeShapeType="1"/>
          </p:cNvSpPr>
          <p:nvPr/>
        </p:nvSpPr>
        <p:spPr bwMode="auto">
          <a:xfrm flipH="1"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2" name="Line 14"/>
          <p:cNvSpPr>
            <a:spLocks noChangeShapeType="1"/>
          </p:cNvSpPr>
          <p:nvPr/>
        </p:nvSpPr>
        <p:spPr bwMode="auto">
          <a:xfrm>
            <a:off x="0" y="0"/>
            <a:ext cx="9144000" cy="5143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63" name="WordArt 1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371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a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4572000" cy="5143500"/>
            <a:chOff x="1008" y="2385"/>
            <a:chExt cx="912" cy="1935"/>
          </a:xfrm>
        </p:grpSpPr>
        <p:pic>
          <p:nvPicPr>
            <p:cNvPr id="155665" name="Picture 17" descr="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55666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72000" y="0"/>
            <a:ext cx="4572000" cy="5143500"/>
            <a:chOff x="2304" y="2383"/>
            <a:chExt cx="881" cy="1937"/>
          </a:xfrm>
        </p:grpSpPr>
        <p:pic>
          <p:nvPicPr>
            <p:cNvPr id="155668" name="Picture 20" descr="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55669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sp>
        <p:nvSpPr>
          <p:cNvPr id="155671" name="WordArt 23"/>
          <p:cNvSpPr>
            <a:spLocks noChangeArrowheads="1" noChangeShapeType="1" noTextEdit="1"/>
          </p:cNvSpPr>
          <p:nvPr/>
        </p:nvSpPr>
        <p:spPr bwMode="auto">
          <a:xfrm>
            <a:off x="4800600" y="17145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/>
              </a:rPr>
              <a:t>4</a:t>
            </a:r>
            <a:endParaRPr lang="en-US" sz="3600" b="1" kern="10" dirty="0">
              <a:ln w="19050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1333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3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 animBg="1"/>
      <p:bldP spid="155662" grpId="0" animBg="1"/>
      <p:bldP spid="155663" grpId="0" animBg="1"/>
      <p:bldP spid="155671" grpId="0" animBg="1"/>
      <p:bldP spid="15567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33350"/>
            <a:ext cx="7620000" cy="1323439"/>
            <a:chOff x="914400" y="-50800"/>
            <a:chExt cx="7620000" cy="1764585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371600" y="-50800"/>
              <a:ext cx="7162800" cy="176458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hangingPunct="1">
                <a:defRPr/>
              </a:pP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lắng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40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điệp</a:t>
              </a:r>
              <a:endParaRPr lang="en-US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defRPr/>
              </a:pPr>
              <a:endParaRPr lang="en-US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Ariston" pitchFamily="2" charset="0"/>
              </a:endParaRPr>
            </a:p>
          </p:txBody>
        </p:sp>
      </p:grpSp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00150"/>
            <a:ext cx="3810000" cy="3327755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8730" name="Picture 10" descr="hiep 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28750"/>
            <a:ext cx="36576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_172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44811k7lqebima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130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biển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33827em7p5o44t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0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suối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riv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01015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sông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_2258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209550"/>
            <a:ext cx="262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Nước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hồ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2361059746_a64c876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2667000" cy="1302544"/>
          </a:xfrm>
          <a:prstGeom prst="rect">
            <a:avLst/>
          </a:prstGeom>
          <a:noFill/>
        </p:spPr>
      </p:pic>
      <p:pic>
        <p:nvPicPr>
          <p:cNvPr id="104453" name="Picture 7" descr="den ngoc 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3200400" y="0"/>
            <a:ext cx="2514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1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857250"/>
            <a:ext cx="2667000" cy="1257300"/>
          </a:xfrm>
          <a:prstGeom prst="rect">
            <a:avLst/>
          </a:prstGeom>
          <a:noFill/>
        </p:spPr>
      </p:pic>
      <p:pic>
        <p:nvPicPr>
          <p:cNvPr id="104455" name="Picture 7" descr="tải x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00400"/>
            <a:ext cx="2466975" cy="1443038"/>
          </a:xfrm>
          <a:prstGeom prst="rect">
            <a:avLst/>
          </a:prstGeom>
          <a:noFill/>
        </p:spPr>
      </p:pic>
      <p:pic>
        <p:nvPicPr>
          <p:cNvPr id="104456" name="Picture 8" descr="Tai-hinh-nen-may-tinh-ve-mu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086100"/>
            <a:ext cx="2438400" cy="1400175"/>
          </a:xfrm>
          <a:prstGeom prst="rect">
            <a:avLst/>
          </a:prstGeom>
          <a:noFill/>
        </p:spPr>
      </p:pic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124200" y="1943100"/>
            <a:ext cx="2895600" cy="971550"/>
          </a:xfrm>
          <a:prstGeom prst="ellipse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b="1"/>
              <a:t>Nước có ở những nơi nào?</a:t>
            </a:r>
          </a:p>
        </p:txBody>
      </p:sp>
      <p:pic>
        <p:nvPicPr>
          <p:cNvPr id="104459" name="Picture 11" descr="smartphone_stand_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771900"/>
            <a:ext cx="2819400" cy="1371600"/>
          </a:xfrm>
          <a:prstGeom prst="rect">
            <a:avLst/>
          </a:prstGeom>
          <a:noFill/>
        </p:spPr>
      </p:pic>
      <p:sp>
        <p:nvSpPr>
          <p:cNvPr id="104460" name="AutoShape 12"/>
          <p:cNvSpPr>
            <a:spLocks noChangeArrowheads="1"/>
          </p:cNvSpPr>
          <p:nvPr/>
        </p:nvSpPr>
        <p:spPr bwMode="auto">
          <a:xfrm rot="3121704">
            <a:off x="2534841" y="2399110"/>
            <a:ext cx="188119" cy="990600"/>
          </a:xfrm>
          <a:prstGeom prst="downArrow">
            <a:avLst>
              <a:gd name="adj1" fmla="val 50000"/>
              <a:gd name="adj2" fmla="val 987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5400000">
            <a:off x="4219575" y="1457325"/>
            <a:ext cx="62865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1526190">
            <a:off x="2682876" y="1715691"/>
            <a:ext cx="976313" cy="166688"/>
          </a:xfrm>
          <a:prstGeom prst="leftArrow">
            <a:avLst>
              <a:gd name="adj1" fmla="val 50000"/>
              <a:gd name="adj2" fmla="val 1098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AutoShape 16"/>
          <p:cNvSpPr>
            <a:spLocks noChangeArrowheads="1"/>
          </p:cNvSpPr>
          <p:nvPr/>
        </p:nvSpPr>
        <p:spPr bwMode="auto">
          <a:xfrm rot="8445376">
            <a:off x="5534026" y="1676400"/>
            <a:ext cx="976313" cy="160735"/>
          </a:xfrm>
          <a:prstGeom prst="leftArrow">
            <a:avLst>
              <a:gd name="adj1" fmla="val 50000"/>
              <a:gd name="adj2" fmla="val 11388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16200000">
            <a:off x="4243983" y="3223618"/>
            <a:ext cx="732235" cy="228600"/>
          </a:xfrm>
          <a:prstGeom prst="leftArrow">
            <a:avLst>
              <a:gd name="adj1" fmla="val 50000"/>
              <a:gd name="adj2" fmla="val 1067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12769016">
            <a:off x="5772151" y="2852738"/>
            <a:ext cx="976313" cy="180975"/>
          </a:xfrm>
          <a:prstGeom prst="leftArrow">
            <a:avLst>
              <a:gd name="adj1" fmla="val 50000"/>
              <a:gd name="adj2" fmla="val 1011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  <p:bldP spid="104460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943600" y="0"/>
            <a:ext cx="3200400" cy="2571750"/>
            <a:chOff x="2304" y="2383"/>
            <a:chExt cx="881" cy="1937"/>
          </a:xfrm>
        </p:grpSpPr>
        <p:pic>
          <p:nvPicPr>
            <p:cNvPr id="12" name="Picture 20" descr="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</p:spPr>
        </p:pic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9" descr="uongnuo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19400" y="0"/>
            <a:ext cx="3124200" cy="2724150"/>
          </a:xfrm>
          <a:prstGeom prst="rect">
            <a:avLst/>
          </a:prstGeom>
          <a:noFill/>
        </p:spPr>
      </p:pic>
      <p:pic>
        <p:nvPicPr>
          <p:cNvPr id="4" name="Picture 3" descr="356492325_nang_nong_1_to-300x2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724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NƯỚC ĐỐI VỚI ĐỜI SỐNG CON NGƯỜI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nuoc-doi-voi-tre-em_6339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724151"/>
            <a:ext cx="3124200" cy="2419349"/>
          </a:xfrm>
          <a:prstGeom prst="rect">
            <a:avLst/>
          </a:prstGeom>
        </p:spPr>
      </p:pic>
      <p:pic>
        <p:nvPicPr>
          <p:cNvPr id="6" name="Picture 12" descr="giat%20quan%20ao%2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24150"/>
            <a:ext cx="2895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943600" y="2419350"/>
            <a:ext cx="3200400" cy="2724150"/>
            <a:chOff x="1008" y="2385"/>
            <a:chExt cx="912" cy="1935"/>
          </a:xfrm>
        </p:grpSpPr>
        <p:pic>
          <p:nvPicPr>
            <p:cNvPr id="9" name="Picture 17" descr="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</p:spPr>
        </p:pic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b="1">
                <a:solidFill>
                  <a:srgbClr val="FF0066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hanninhthuan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2571750"/>
          </a:xfrm>
          <a:prstGeom prst="rect">
            <a:avLst/>
          </a:prstGeom>
        </p:spPr>
      </p:pic>
      <p:pic>
        <p:nvPicPr>
          <p:cNvPr id="5" name="Picture 4" descr="Tu ngay 10.1..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647950"/>
          </a:xfrm>
          <a:prstGeom prst="rect">
            <a:avLst/>
          </a:prstGeom>
        </p:spPr>
      </p:pic>
      <p:pic>
        <p:nvPicPr>
          <p:cNvPr id="6" name="Picture 12" descr="tuoicay2x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</p:spPr>
      </p:pic>
      <p:pic>
        <p:nvPicPr>
          <p:cNvPr id="7" name="Picture 15" descr="ha-noi-xot-xa-nhin-nhung-cay-quat-tien-trieu-chet-kho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647950"/>
            <a:ext cx="4495800" cy="2495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81</Words>
  <Application>Microsoft Office PowerPoint</Application>
  <PresentationFormat>On-screen Show (16:9)</PresentationFormat>
  <Paragraphs>34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VNI-Ariston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NƯỚC ĐỐI VỚI ĐỜI SỐNG CON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</dc:creator>
  <cp:lastModifiedBy>Inspiron 5537</cp:lastModifiedBy>
  <cp:revision>16</cp:revision>
  <dcterms:created xsi:type="dcterms:W3CDTF">2017-04-06T08:44:08Z</dcterms:created>
  <dcterms:modified xsi:type="dcterms:W3CDTF">2018-09-29T12:14:51Z</dcterms:modified>
</cp:coreProperties>
</file>